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1" r:id="rId6"/>
    <p:sldId id="262" r:id="rId7"/>
    <p:sldId id="272" r:id="rId8"/>
    <p:sldId id="266" r:id="rId9"/>
    <p:sldId id="269" r:id="rId10"/>
    <p:sldId id="267" r:id="rId11"/>
    <p:sldId id="268" r:id="rId12"/>
    <p:sldId id="263" r:id="rId13"/>
    <p:sldId id="273" r:id="rId14"/>
    <p:sldId id="274" r:id="rId15"/>
    <p:sldId id="275" r:id="rId16"/>
    <p:sldId id="276" r:id="rId17"/>
    <p:sldId id="277" r:id="rId18"/>
    <p:sldId id="264" r:id="rId19"/>
    <p:sldId id="270" r:id="rId20"/>
    <p:sldId id="271" r:id="rId21"/>
    <p:sldId id="265" r:id="rId22"/>
    <p:sldId id="278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6D6AB-AACE-4F2F-ABB1-374D7AF576F9}" v="1" dt="2019-08-20T14:49:51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75" d="100"/>
          <a:sy n="75" d="100"/>
        </p:scale>
        <p:origin x="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Demo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endParaRPr lang="en-US" sz="3000" dirty="0">
            <a:solidFill>
              <a:srgbClr val="01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kern="1200" dirty="0" err="1">
              <a:latin typeface="Arial" panose="020B0604020202020204" pitchFamily="34" charset="0"/>
              <a:cs typeface="Arial" panose="020B0604020202020204" pitchFamily="34" charset="0"/>
            </a:rPr>
            <a:t>năng</a:t>
          </a:r>
          <a:endParaRPr lang="en-US" sz="3600" kern="1200" dirty="0">
            <a:solidFill>
              <a:srgbClr val="01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600" kern="1200" dirty="0" err="1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endParaRPr lang="en-US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Arial" panose="020B0604020202020204" pitchFamily="34" charset="0"/>
              <a:cs typeface="Arial" panose="020B0604020202020204" pitchFamily="34" charset="0"/>
            </a:rPr>
            <a:t>Demo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20/08/2019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20/08/2019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6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Hỗ trợ nhiều phiên bản Android: notification channel</a:t>
            </a:r>
          </a:p>
          <a:p>
            <a:r>
              <a:rPr lang="en-US">
                <a:cs typeface="Calibri"/>
              </a:rPr>
              <a:t>setDefault when notification run for popup</a:t>
            </a:r>
          </a:p>
          <a:p>
            <a:r>
              <a:rPr lang="en-US">
                <a:cs typeface="Calibri"/>
              </a:rPr>
              <a:t>Leak: static AsyncTask with weakReference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UI: coordinator view with collapsing toolbar, Floating action button, snackbar</a:t>
            </a:r>
          </a:p>
          <a:p>
            <a:r>
              <a:rPr lang="en-US">
                <a:cs typeface="Calibri"/>
              </a:rPr>
              <a:t>Component: RecyclerView, thread runnable chạy dL nền</a:t>
            </a:r>
          </a:p>
          <a:p>
            <a:r>
              <a:rPr lang="en-US">
                <a:cs typeface="Calibri"/>
              </a:rPr>
              <a:t>SQL: thiết kế schema, t</a:t>
            </a:r>
            <a:r>
              <a:rPr lang="vi-VN">
                <a:cs typeface="Calibri"/>
              </a:rPr>
              <a:t>ư</a:t>
            </a:r>
            <a:r>
              <a:rPr lang="en-US">
                <a:cs typeface="Calibri"/>
              </a:rPr>
              <a:t>ơng tác với nhiều bảng và records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6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Tìm hiểu ứng dụng nổi tiếng, các open source</a:t>
            </a:r>
          </a:p>
          <a:p>
            <a:r>
              <a:rPr lang="en-US" sz="1200"/>
              <a:t>developer.android.com</a:t>
            </a:r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Ưu tiên hiện thực phần nào tr</a:t>
            </a:r>
            <a:r>
              <a:rPr lang="vi-VN" sz="1200">
                <a:cs typeface="Calibri"/>
              </a:rPr>
              <a:t>ư</a:t>
            </a:r>
            <a:r>
              <a:rPr lang="en-US" sz="1200">
                <a:cs typeface="Calibri"/>
              </a:rPr>
              <a:t>ớc</a:t>
            </a:r>
          </a:p>
          <a:p>
            <a:r>
              <a:rPr lang="en-US" sz="1200">
                <a:ea typeface="+mn-lt"/>
                <a:cs typeface="+mn-lt"/>
              </a:rPr>
              <a:t>khi gặp bug: stackoverflow, debug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8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20/08/2019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762" y="5424714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QUICKNOTE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 DỤNG GHI CHÚ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123" y="3943246"/>
            <a:ext cx="10993546" cy="484822"/>
          </a:xfrm>
        </p:spPr>
        <p:txBody>
          <a:bodyPr>
            <a:normAutofit/>
          </a:bodyPr>
          <a:lstStyle/>
          <a:p>
            <a:r>
              <a:rPr lang="en-US" sz="2500" b="1" dirty="0">
                <a:solidFill>
                  <a:srgbClr val="7CE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CA27A-B971-4B43-9799-A2C59A0DF510}"/>
              </a:ext>
            </a:extLst>
          </p:cNvPr>
          <p:cNvSpPr txBox="1"/>
          <p:nvPr/>
        </p:nvSpPr>
        <p:spPr>
          <a:xfrm>
            <a:off x="150829" y="28280"/>
            <a:ext cx="509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Times New Roman" panose="02020603050405020304" pitchFamily="18" charset="0"/>
              </a:rPr>
              <a:t>BÙI ANH NHẬT </a:t>
            </a:r>
            <a:r>
              <a:rPr lang="en-US">
                <a:solidFill>
                  <a:schemeClr val="bg1"/>
                </a:solidFill>
              </a:rPr>
              <a:t>– nhatba@vng.com.vn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B465C1-10C4-4518-9B97-885198FE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541" y="2182444"/>
            <a:ext cx="2023155" cy="4271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2" y="2024187"/>
            <a:ext cx="2637846" cy="55215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CD20CB-06F1-479B-98E0-987EBF7567CB}"/>
              </a:ext>
            </a:extLst>
          </p:cNvPr>
          <p:cNvSpPr txBox="1">
            <a:spLocks/>
          </p:cNvSpPr>
          <p:nvPr/>
        </p:nvSpPr>
        <p:spPr>
          <a:xfrm>
            <a:off x="1062257" y="2482924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Tạo mới ghi chú</a:t>
            </a:r>
            <a:endParaRPr lang="en-US" sz="25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5B467B-D0FD-4AA8-B0B0-DFBF25732016}"/>
              </a:ext>
            </a:extLst>
          </p:cNvPr>
          <p:cNvSpPr txBox="1">
            <a:spLocks/>
          </p:cNvSpPr>
          <p:nvPr/>
        </p:nvSpPr>
        <p:spPr>
          <a:xfrm>
            <a:off x="6868160" y="2482924"/>
            <a:ext cx="311912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Cập nhật ghi chú</a:t>
            </a:r>
            <a:endParaRPr lang="en-US" sz="2500" dirty="0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105F41-1566-436D-9435-EDCBE364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98" y="2182444"/>
            <a:ext cx="2021840" cy="4268328"/>
          </a:xfrm>
          <a:prstGeom prst="rect">
            <a:avLst/>
          </a:prstGeom>
        </p:spPr>
      </p:pic>
      <p:pic>
        <p:nvPicPr>
          <p:cNvPr id="7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FC4F38EB-204B-45A6-8C5A-248E4EEE1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66" t="23843" r="12456"/>
          <a:stretch/>
        </p:blipFill>
        <p:spPr>
          <a:xfrm>
            <a:off x="4026989" y="2021115"/>
            <a:ext cx="2519722" cy="503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17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B465C1-10C4-4518-9B97-885198FE7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5" r="-219" b="74367"/>
          <a:stretch/>
        </p:blipFill>
        <p:spPr>
          <a:xfrm>
            <a:off x="785961" y="3704944"/>
            <a:ext cx="4475236" cy="1954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2" y="2024187"/>
            <a:ext cx="2637846" cy="55215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105F41-1566-436D-9435-EDCBE3644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5" r="-218" b="74431"/>
          <a:stretch/>
        </p:blipFill>
        <p:spPr>
          <a:xfrm>
            <a:off x="5854135" y="3706447"/>
            <a:ext cx="4489128" cy="19542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CD20CB-06F1-479B-98E0-987EBF7567CB}"/>
              </a:ext>
            </a:extLst>
          </p:cNvPr>
          <p:cNvSpPr txBox="1">
            <a:spLocks/>
          </p:cNvSpPr>
          <p:nvPr/>
        </p:nvSpPr>
        <p:spPr>
          <a:xfrm>
            <a:off x="788719" y="5618847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Tạo mới ghi chú</a:t>
            </a:r>
            <a:endParaRPr lang="en-US" sz="25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5B467B-D0FD-4AA8-B0B0-DFBF25732016}"/>
              </a:ext>
            </a:extLst>
          </p:cNvPr>
          <p:cNvSpPr txBox="1">
            <a:spLocks/>
          </p:cNvSpPr>
          <p:nvPr/>
        </p:nvSpPr>
        <p:spPr>
          <a:xfrm>
            <a:off x="5771026" y="5618847"/>
            <a:ext cx="3078334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Cập nhật ghi chú</a:t>
            </a:r>
            <a:endParaRPr lang="en-US" sz="2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C7E7D5-E46A-4E3E-8470-65022959C1F0}"/>
              </a:ext>
            </a:extLst>
          </p:cNvPr>
          <p:cNvSpPr txBox="1">
            <a:spLocks/>
          </p:cNvSpPr>
          <p:nvPr/>
        </p:nvSpPr>
        <p:spPr>
          <a:xfrm>
            <a:off x="4698349" y="2576337"/>
            <a:ext cx="1072677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Lưu</a:t>
            </a:r>
            <a:r>
              <a:rPr lang="en-US"/>
              <a:t> 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7FE062-ED12-412B-B2D5-F8AE3A5078B6}"/>
              </a:ext>
            </a:extLst>
          </p:cNvPr>
          <p:cNvSpPr txBox="1">
            <a:spLocks/>
          </p:cNvSpPr>
          <p:nvPr/>
        </p:nvSpPr>
        <p:spPr>
          <a:xfrm>
            <a:off x="8676265" y="2474881"/>
            <a:ext cx="1669557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Cập nhật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DE92A9-82E9-4B0F-AFB2-BDFD0767E5D6}"/>
              </a:ext>
            </a:extLst>
          </p:cNvPr>
          <p:cNvGrpSpPr/>
          <p:nvPr/>
        </p:nvGrpSpPr>
        <p:grpSpPr>
          <a:xfrm>
            <a:off x="4873316" y="3189031"/>
            <a:ext cx="180645" cy="590489"/>
            <a:chOff x="3075377" y="4205494"/>
            <a:chExt cx="180645" cy="59048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73D3EE-79BF-4395-9446-1B7BE20F7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7">
              <a:extLst>
                <a:ext uri="{FF2B5EF4-FFF2-40B4-BE49-F238E27FC236}">
                  <a16:creationId xmlns:a16="http://schemas.microsoft.com/office/drawing/2014/main" id="{2FED24B2-2D96-4832-B247-AE88D53156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04661E-633B-448C-AFF8-F4475D000217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 flipH="1">
              <a:off x="3165699" y="4369458"/>
              <a:ext cx="214" cy="42652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292AD2-EB29-4658-9628-723F1DCBAF38}"/>
              </a:ext>
            </a:extLst>
          </p:cNvPr>
          <p:cNvGrpSpPr/>
          <p:nvPr/>
        </p:nvGrpSpPr>
        <p:grpSpPr>
          <a:xfrm>
            <a:off x="9314864" y="3151553"/>
            <a:ext cx="180645" cy="590489"/>
            <a:chOff x="3075377" y="4205494"/>
            <a:chExt cx="180645" cy="590489"/>
          </a:xfrm>
          <a:solidFill>
            <a:srgbClr val="FF0000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77E135-41E7-4D8C-BF2D-E2134D05D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27">
              <a:extLst>
                <a:ext uri="{FF2B5EF4-FFF2-40B4-BE49-F238E27FC236}">
                  <a16:creationId xmlns:a16="http://schemas.microsoft.com/office/drawing/2014/main" id="{5D5CEB76-D3D9-4FA8-AFC9-670DD61BA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6C32F0-78A1-4BD5-A533-03220A6D0357}"/>
                </a:ext>
              </a:extLst>
            </p:cNvPr>
            <p:cNvCxnSpPr>
              <a:cxnSpLocks/>
              <a:stCxn id="26" idx="5"/>
            </p:cNvCxnSpPr>
            <p:nvPr/>
          </p:nvCxnSpPr>
          <p:spPr>
            <a:xfrm flipH="1">
              <a:off x="3165699" y="4369458"/>
              <a:ext cx="214" cy="426525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66B2C1-7ADD-4644-989D-0483773F9C35}"/>
              </a:ext>
            </a:extLst>
          </p:cNvPr>
          <p:cNvGrpSpPr/>
          <p:nvPr/>
        </p:nvGrpSpPr>
        <p:grpSpPr>
          <a:xfrm>
            <a:off x="10158140" y="3566257"/>
            <a:ext cx="2101354" cy="848018"/>
            <a:chOff x="10158140" y="3566257"/>
            <a:chExt cx="2101354" cy="848018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C74949D-23AC-4F27-8837-580918BF919B}"/>
                </a:ext>
              </a:extLst>
            </p:cNvPr>
            <p:cNvSpPr txBox="1">
              <a:spLocks/>
            </p:cNvSpPr>
            <p:nvPr/>
          </p:nvSpPr>
          <p:spPr>
            <a:xfrm>
              <a:off x="11001202" y="3566257"/>
              <a:ext cx="1258292" cy="8480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00"/>
                <a:t>Xóa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8A840DC-7D46-4B2D-ADC8-CA15B57F98C4}"/>
                </a:ext>
              </a:extLst>
            </p:cNvPr>
            <p:cNvGrpSpPr/>
            <p:nvPr/>
          </p:nvGrpSpPr>
          <p:grpSpPr>
            <a:xfrm>
              <a:off x="10158140" y="3913553"/>
              <a:ext cx="841049" cy="180106"/>
              <a:chOff x="2414973" y="4205494"/>
              <a:chExt cx="841049" cy="180106"/>
            </a:xfrm>
            <a:solidFill>
              <a:srgbClr val="FF0000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734519D-B1AE-4DC1-A98E-B7D12DFC0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975" y="4251733"/>
                <a:ext cx="87450" cy="87629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427">
                <a:extLst>
                  <a:ext uri="{FF2B5EF4-FFF2-40B4-BE49-F238E27FC236}">
                    <a16:creationId xmlns:a16="http://schemas.microsoft.com/office/drawing/2014/main" id="{F6BD2C22-15BB-4272-97B2-438F9538FB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5377" y="4205494"/>
                <a:ext cx="180645" cy="18010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5AA14AA-3054-4A4D-A7D1-4A0F608F8D9B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 flipH="1">
                <a:off x="2414973" y="4295547"/>
                <a:ext cx="660404" cy="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3F1ACFF-8171-44CE-955B-73ADEB9CEF55}"/>
              </a:ext>
            </a:extLst>
          </p:cNvPr>
          <p:cNvSpPr/>
          <p:nvPr/>
        </p:nvSpPr>
        <p:spPr>
          <a:xfrm>
            <a:off x="5856224" y="3714191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51976D-D579-4503-BE5A-1E196ED0BD6E}"/>
              </a:ext>
            </a:extLst>
          </p:cNvPr>
          <p:cNvSpPr/>
          <p:nvPr/>
        </p:nvSpPr>
        <p:spPr>
          <a:xfrm>
            <a:off x="819649" y="3727531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2" y="2024187"/>
            <a:ext cx="2637846" cy="55215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CD20CB-06F1-479B-98E0-987EBF7567CB}"/>
              </a:ext>
            </a:extLst>
          </p:cNvPr>
          <p:cNvSpPr txBox="1">
            <a:spLocks/>
          </p:cNvSpPr>
          <p:nvPr/>
        </p:nvSpPr>
        <p:spPr>
          <a:xfrm>
            <a:off x="1062258" y="2512232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Chèn đính kèm</a:t>
            </a:r>
            <a:endParaRPr lang="en-US" sz="2500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559DD6-F723-4141-9A69-2BF5B3B22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t="11467" r="-156" b="83917"/>
          <a:stretch/>
        </p:blipFill>
        <p:spPr>
          <a:xfrm>
            <a:off x="3884267" y="4199207"/>
            <a:ext cx="6188917" cy="6057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0ACE64-E180-4AA1-8F2C-9C77EDAF6EDC}"/>
              </a:ext>
            </a:extLst>
          </p:cNvPr>
          <p:cNvGrpSpPr/>
          <p:nvPr/>
        </p:nvGrpSpPr>
        <p:grpSpPr>
          <a:xfrm>
            <a:off x="5477850" y="2734087"/>
            <a:ext cx="1355983" cy="1465120"/>
            <a:chOff x="5477850" y="2734087"/>
            <a:chExt cx="1355983" cy="1465120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8D7FE062-ED12-412B-B2D5-F8AE3A5078B6}"/>
                </a:ext>
              </a:extLst>
            </p:cNvPr>
            <p:cNvSpPr txBox="1">
              <a:spLocks/>
            </p:cNvSpPr>
            <p:nvPr/>
          </p:nvSpPr>
          <p:spPr>
            <a:xfrm>
              <a:off x="5477850" y="2734087"/>
              <a:ext cx="1355983" cy="8480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/>
                <a:t>Đính kèm ảnh từ Gallery</a:t>
              </a:r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7682C4-B59A-4652-A29E-2AB99010E1BC}"/>
                </a:ext>
              </a:extLst>
            </p:cNvPr>
            <p:cNvGrpSpPr/>
            <p:nvPr/>
          </p:nvGrpSpPr>
          <p:grpSpPr>
            <a:xfrm>
              <a:off x="6065520" y="3608718"/>
              <a:ext cx="180645" cy="590489"/>
              <a:chOff x="3075377" y="4205494"/>
              <a:chExt cx="180645" cy="59048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D008B7F-AF77-4847-A726-5BBEEE209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975" y="4251733"/>
                <a:ext cx="87450" cy="87629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427">
                <a:extLst>
                  <a:ext uri="{FF2B5EF4-FFF2-40B4-BE49-F238E27FC236}">
                    <a16:creationId xmlns:a16="http://schemas.microsoft.com/office/drawing/2014/main" id="{B44962CD-0A4C-45F6-9073-2E68EDE09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5377" y="4205494"/>
                <a:ext cx="180645" cy="18010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6686CD9-26FE-4BF5-BB69-D4E9437EB696}"/>
                  </a:ext>
                </a:extLst>
              </p:cNvPr>
              <p:cNvCxnSpPr>
                <a:cxnSpLocks/>
                <a:stCxn id="15" idx="5"/>
              </p:cNvCxnSpPr>
              <p:nvPr/>
            </p:nvCxnSpPr>
            <p:spPr>
              <a:xfrm flipH="1">
                <a:off x="3165699" y="4369458"/>
                <a:ext cx="214" cy="42652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42C502-7482-465F-862C-4995555AF828}"/>
              </a:ext>
            </a:extLst>
          </p:cNvPr>
          <p:cNvGrpSpPr/>
          <p:nvPr/>
        </p:nvGrpSpPr>
        <p:grpSpPr>
          <a:xfrm>
            <a:off x="4064646" y="4805002"/>
            <a:ext cx="1072677" cy="1462602"/>
            <a:chOff x="4064646" y="4805002"/>
            <a:chExt cx="1072677" cy="1462602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BC7E7D5-E46A-4E3E-8470-65022959C1F0}"/>
                </a:ext>
              </a:extLst>
            </p:cNvPr>
            <p:cNvSpPr txBox="1">
              <a:spLocks/>
            </p:cNvSpPr>
            <p:nvPr/>
          </p:nvSpPr>
          <p:spPr>
            <a:xfrm>
              <a:off x="4064646" y="5419586"/>
              <a:ext cx="1072677" cy="8480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/>
                <a:t>Chụp từ camera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737D2D-2167-41E6-AFE2-8084243CCC53}"/>
                </a:ext>
              </a:extLst>
            </p:cNvPr>
            <p:cNvGrpSpPr/>
            <p:nvPr/>
          </p:nvGrpSpPr>
          <p:grpSpPr>
            <a:xfrm>
              <a:off x="4510661" y="4805002"/>
              <a:ext cx="180645" cy="759130"/>
              <a:chOff x="3075377" y="3626470"/>
              <a:chExt cx="180645" cy="759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708145F-1F83-4780-9B2A-476A0B8C3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975" y="4251733"/>
                <a:ext cx="87450" cy="87629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427">
                <a:extLst>
                  <a:ext uri="{FF2B5EF4-FFF2-40B4-BE49-F238E27FC236}">
                    <a16:creationId xmlns:a16="http://schemas.microsoft.com/office/drawing/2014/main" id="{BC182169-2746-4185-ABF3-694DA8C7B7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5377" y="4205494"/>
                <a:ext cx="180645" cy="18010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3270110-C169-4B10-BCA9-53D80D68D9A3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H="1" flipV="1">
                <a:off x="3165701" y="3626470"/>
                <a:ext cx="212" cy="57902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FCCF52-45AA-4AB9-B4B9-DCE62B188F42}"/>
              </a:ext>
            </a:extLst>
          </p:cNvPr>
          <p:cNvGrpSpPr/>
          <p:nvPr/>
        </p:nvGrpSpPr>
        <p:grpSpPr>
          <a:xfrm>
            <a:off x="7026913" y="4774522"/>
            <a:ext cx="1258292" cy="1490921"/>
            <a:chOff x="7026913" y="4774522"/>
            <a:chExt cx="1258292" cy="1490921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C74949D-23AC-4F27-8837-580918BF919B}"/>
                </a:ext>
              </a:extLst>
            </p:cNvPr>
            <p:cNvSpPr txBox="1">
              <a:spLocks/>
            </p:cNvSpPr>
            <p:nvPr/>
          </p:nvSpPr>
          <p:spPr>
            <a:xfrm>
              <a:off x="7026913" y="5417425"/>
              <a:ext cx="1258292" cy="8480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/>
                <a:t>Đính kèm files</a:t>
              </a:r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2BC549-EE49-4233-8CE1-205DD6646285}"/>
                </a:ext>
              </a:extLst>
            </p:cNvPr>
            <p:cNvGrpSpPr/>
            <p:nvPr/>
          </p:nvGrpSpPr>
          <p:grpSpPr>
            <a:xfrm>
              <a:off x="7609461" y="4774522"/>
              <a:ext cx="180645" cy="759130"/>
              <a:chOff x="3075377" y="3626470"/>
              <a:chExt cx="180645" cy="7591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1CC3547-0850-44FC-B431-1E228BA13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1975" y="4251733"/>
                <a:ext cx="87450" cy="87629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427">
                <a:extLst>
                  <a:ext uri="{FF2B5EF4-FFF2-40B4-BE49-F238E27FC236}">
                    <a16:creationId xmlns:a16="http://schemas.microsoft.com/office/drawing/2014/main" id="{9783319D-0432-4895-8DB5-41134650F4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5377" y="4205494"/>
                <a:ext cx="180645" cy="18010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967A96-6A62-491B-A38A-DE4BAAD3D19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3165701" y="3626470"/>
                <a:ext cx="212" cy="57902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7886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143399-E9F5-4ECB-AE10-85EAECF84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" t="61" r="-326" b="133"/>
          <a:stretch/>
        </p:blipFill>
        <p:spPr>
          <a:xfrm>
            <a:off x="4899204" y="2172675"/>
            <a:ext cx="2033300" cy="4271105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B465C1-10C4-4518-9B97-885198FE7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277" y="2172675"/>
            <a:ext cx="2023155" cy="4271105"/>
          </a:xfrm>
          <a:prstGeom prst="rect">
            <a:avLst/>
          </a:prstGeom>
        </p:spPr>
      </p:pic>
      <p:pic>
        <p:nvPicPr>
          <p:cNvPr id="7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FC4F38EB-204B-45A6-8C5A-248E4EEE1B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66" t="23843" r="12456"/>
          <a:stretch/>
        </p:blipFill>
        <p:spPr>
          <a:xfrm>
            <a:off x="4803838" y="2011346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2" y="2024187"/>
            <a:ext cx="2637846" cy="55215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CD20CB-06F1-479B-98E0-987EBF7567CB}"/>
              </a:ext>
            </a:extLst>
          </p:cNvPr>
          <p:cNvSpPr txBox="1">
            <a:spLocks/>
          </p:cNvSpPr>
          <p:nvPr/>
        </p:nvSpPr>
        <p:spPr>
          <a:xfrm>
            <a:off x="1062257" y="2787724"/>
            <a:ext cx="2283781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Chèn ảnh vào nội dung ghi chú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5B467B-D0FD-4AA8-B0B0-DFBF25732016}"/>
              </a:ext>
            </a:extLst>
          </p:cNvPr>
          <p:cNvSpPr txBox="1">
            <a:spLocks/>
          </p:cNvSpPr>
          <p:nvPr/>
        </p:nvSpPr>
        <p:spPr>
          <a:xfrm>
            <a:off x="1062258" y="3637647"/>
            <a:ext cx="2519722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Danh sách thumbnail ảnh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3D2D3E-5AA9-4CDA-B9F4-47A970309AC4}"/>
              </a:ext>
            </a:extLst>
          </p:cNvPr>
          <p:cNvSpPr txBox="1">
            <a:spLocks/>
          </p:cNvSpPr>
          <p:nvPr/>
        </p:nvSpPr>
        <p:spPr>
          <a:xfrm>
            <a:off x="1062257" y="4614570"/>
            <a:ext cx="1873983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Danh sách file đính kèm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602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B465C1-10C4-4518-9B97-885198FE7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t="16705" r="-326" b="54988"/>
          <a:stretch/>
        </p:blipFill>
        <p:spPr>
          <a:xfrm>
            <a:off x="5182113" y="2397367"/>
            <a:ext cx="5921067" cy="3576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2" y="2024187"/>
            <a:ext cx="2637846" cy="552150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CD20CB-06F1-479B-98E0-987EBF7567CB}"/>
              </a:ext>
            </a:extLst>
          </p:cNvPr>
          <p:cNvSpPr txBox="1">
            <a:spLocks/>
          </p:cNvSpPr>
          <p:nvPr/>
        </p:nvSpPr>
        <p:spPr>
          <a:xfrm>
            <a:off x="1062257" y="2482924"/>
            <a:ext cx="2059369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Xóa đính kèm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5B467B-D0FD-4AA8-B0B0-DFBF25732016}"/>
              </a:ext>
            </a:extLst>
          </p:cNvPr>
          <p:cNvSpPr txBox="1">
            <a:spLocks/>
          </p:cNvSpPr>
          <p:nvPr/>
        </p:nvSpPr>
        <p:spPr>
          <a:xfrm>
            <a:off x="1062257" y="3332847"/>
            <a:ext cx="3006983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Mở đính kèm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3D2D3E-5AA9-4CDA-B9F4-47A970309AC4}"/>
              </a:ext>
            </a:extLst>
          </p:cNvPr>
          <p:cNvSpPr txBox="1">
            <a:spLocks/>
          </p:cNvSpPr>
          <p:nvPr/>
        </p:nvSpPr>
        <p:spPr>
          <a:xfrm>
            <a:off x="1062257" y="4309770"/>
            <a:ext cx="2168623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/>
              <a:t>Lưu đính kèm vào thiết bị</a:t>
            </a:r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B501D5-9DE6-4A6A-A530-46D3BE89722E}"/>
              </a:ext>
            </a:extLst>
          </p:cNvPr>
          <p:cNvSpPr/>
          <p:nvPr/>
        </p:nvSpPr>
        <p:spPr>
          <a:xfrm>
            <a:off x="6207760" y="2354783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A29B0B-03CD-4775-9503-039CD0F9B0AD}"/>
              </a:ext>
            </a:extLst>
          </p:cNvPr>
          <p:cNvSpPr/>
          <p:nvPr/>
        </p:nvSpPr>
        <p:spPr>
          <a:xfrm>
            <a:off x="9275054" y="2330349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23C37A-4FFE-4764-BE58-DF14CFCE87A3}"/>
              </a:ext>
            </a:extLst>
          </p:cNvPr>
          <p:cNvSpPr/>
          <p:nvPr/>
        </p:nvSpPr>
        <p:spPr>
          <a:xfrm>
            <a:off x="10473934" y="3935629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7433F9-8315-41FA-BFBC-5542CD80F556}"/>
              </a:ext>
            </a:extLst>
          </p:cNvPr>
          <p:cNvSpPr/>
          <p:nvPr/>
        </p:nvSpPr>
        <p:spPr>
          <a:xfrm>
            <a:off x="5081187" y="5283200"/>
            <a:ext cx="3128093" cy="757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73ADA-917E-4ED5-8ADF-85403BD5FBE2}"/>
              </a:ext>
            </a:extLst>
          </p:cNvPr>
          <p:cNvSpPr/>
          <p:nvPr/>
        </p:nvSpPr>
        <p:spPr>
          <a:xfrm>
            <a:off x="7761727" y="2330349"/>
            <a:ext cx="528320" cy="552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1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-2.08333E-6 -0.1969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19699 L -0.00091 -0.1009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" grpId="0" animBg="1"/>
      <p:bldP spid="4" grpId="1" animBg="1"/>
      <p:bldP spid="4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  <p:bldP spid="6" grpId="0" animBg="1"/>
      <p:bldP spid="6" grpId="1" animBg="1"/>
      <p:bldP spid="6" grpId="2" animBg="1"/>
      <p:bldP spid="6" grpId="3" animBg="1"/>
      <p:bldP spid="16" grpId="0" animBg="1"/>
      <p:bldP spid="16" grpId="1" animBg="1"/>
      <p:bldP spid="1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EE92D9-90E4-4395-ADB9-38472FD0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1" y="2137087"/>
            <a:ext cx="2024122" cy="4271106"/>
          </a:xfrm>
          <a:prstGeom prst="rect">
            <a:avLst/>
          </a:prstGeom>
        </p:spPr>
      </p:pic>
      <p:pic>
        <p:nvPicPr>
          <p:cNvPr id="7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C5C5350D-E5BF-4C76-A68B-866D587CD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5132615" y="1975758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665688" cy="3678303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500"/>
              <a:t>Ngăn điều hướng Navigation Drawer</a:t>
            </a:r>
          </a:p>
        </p:txBody>
      </p:sp>
    </p:spTree>
    <p:extLst>
      <p:ext uri="{BB962C8B-B14F-4D97-AF65-F5344CB8AC3E}">
        <p14:creationId xmlns:p14="http://schemas.microsoft.com/office/powerpoint/2010/main" val="74379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EE92D9-90E4-4395-ADB9-38472FD0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71" y="2137088"/>
            <a:ext cx="2024122" cy="4271104"/>
          </a:xfrm>
          <a:prstGeom prst="rect">
            <a:avLst/>
          </a:prstGeom>
        </p:spPr>
      </p:pic>
      <p:pic>
        <p:nvPicPr>
          <p:cNvPr id="7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C5C5350D-E5BF-4C76-A68B-866D587CD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5132615" y="1975758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" y="2008138"/>
            <a:ext cx="3510797" cy="675661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 dirty="0" err="1"/>
              <a:t>Ngăn</a:t>
            </a:r>
            <a:r>
              <a:rPr lang="en-US" sz="2500" dirty="0"/>
              <a:t> </a:t>
            </a:r>
            <a:r>
              <a:rPr lang="en-US" sz="2500" dirty="0" err="1"/>
              <a:t>điều</a:t>
            </a:r>
            <a:r>
              <a:rPr lang="en-US" sz="2500" dirty="0"/>
              <a:t> </a:t>
            </a:r>
            <a:r>
              <a:rPr lang="en-US" sz="2500" dirty="0" err="1"/>
              <a:t>hướng</a:t>
            </a:r>
            <a:r>
              <a:rPr lang="en-US" sz="2500" dirty="0"/>
              <a:t> Navigation Drawer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EC1D4E-ED5C-4411-B5F1-BF869ADF79FE}"/>
              </a:ext>
            </a:extLst>
          </p:cNvPr>
          <p:cNvSpPr txBox="1">
            <a:spLocks/>
          </p:cNvSpPr>
          <p:nvPr/>
        </p:nvSpPr>
        <p:spPr>
          <a:xfrm>
            <a:off x="1003641" y="2814296"/>
            <a:ext cx="4033791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 dirty="0" err="1"/>
              <a:t>Đồng</a:t>
            </a:r>
            <a:r>
              <a:rPr lang="en-US" sz="2500" dirty="0"/>
              <a:t> </a:t>
            </a:r>
            <a:r>
              <a:rPr lang="en-US" sz="2500" dirty="0" err="1"/>
              <a:t>bộ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Google Drive</a:t>
            </a:r>
          </a:p>
        </p:txBody>
      </p:sp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85BC3F-6643-439F-BEA0-AB5F1AC0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65" y="2174480"/>
            <a:ext cx="1948100" cy="411069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DFD539-F2F2-43FC-908C-C097E840656F}"/>
              </a:ext>
            </a:extLst>
          </p:cNvPr>
          <p:cNvSpPr txBox="1">
            <a:spLocks/>
          </p:cNvSpPr>
          <p:nvPr/>
        </p:nvSpPr>
        <p:spPr>
          <a:xfrm>
            <a:off x="9816114" y="2235440"/>
            <a:ext cx="2221259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000" dirty="0"/>
              <a:t>Notification </a:t>
            </a:r>
            <a:r>
              <a:rPr lang="en-US" sz="2000" dirty="0" err="1"/>
              <a:t>và</a:t>
            </a:r>
            <a:r>
              <a:rPr lang="en-US" sz="2000" dirty="0"/>
              <a:t> Progress Bar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90A18F-592D-4048-8DBB-69FB5C002782}"/>
              </a:ext>
            </a:extLst>
          </p:cNvPr>
          <p:cNvSpPr txBox="1">
            <a:spLocks/>
          </p:cNvSpPr>
          <p:nvPr/>
        </p:nvSpPr>
        <p:spPr>
          <a:xfrm>
            <a:off x="1296717" y="3517680"/>
            <a:ext cx="3510797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dirty="0"/>
              <a:t>Upload/Download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mới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DF25BB-9E01-4D0B-99C6-23CE7A995D7F}"/>
              </a:ext>
            </a:extLst>
          </p:cNvPr>
          <p:cNvSpPr txBox="1">
            <a:spLocks/>
          </p:cNvSpPr>
          <p:nvPr/>
        </p:nvSpPr>
        <p:spPr>
          <a:xfrm>
            <a:off x="1296717" y="4230833"/>
            <a:ext cx="3510797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E945EA-954B-428D-8AAD-0F2909114B26}"/>
              </a:ext>
            </a:extLst>
          </p:cNvPr>
          <p:cNvSpPr txBox="1">
            <a:spLocks/>
          </p:cNvSpPr>
          <p:nvPr/>
        </p:nvSpPr>
        <p:spPr>
          <a:xfrm>
            <a:off x="1296717" y="4943986"/>
            <a:ext cx="3510797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Drive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5A0E84-6285-444D-9EE6-669579F38922}"/>
              </a:ext>
            </a:extLst>
          </p:cNvPr>
          <p:cNvSpPr/>
          <p:nvPr/>
        </p:nvSpPr>
        <p:spPr>
          <a:xfrm>
            <a:off x="5132616" y="2287538"/>
            <a:ext cx="2239050" cy="757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846773-47FE-490F-9D2B-8D1D631676D6}"/>
              </a:ext>
            </a:extLst>
          </p:cNvPr>
          <p:cNvSpPr/>
          <p:nvPr/>
        </p:nvSpPr>
        <p:spPr>
          <a:xfrm>
            <a:off x="7531498" y="2285008"/>
            <a:ext cx="2239050" cy="757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16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" y="2008138"/>
            <a:ext cx="5549280" cy="675661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/>
              <a:t>Ngăn điều hướng Navigation Drawer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EC1D4E-ED5C-4411-B5F1-BF869ADF79FE}"/>
              </a:ext>
            </a:extLst>
          </p:cNvPr>
          <p:cNvSpPr txBox="1">
            <a:spLocks/>
          </p:cNvSpPr>
          <p:nvPr/>
        </p:nvSpPr>
        <p:spPr>
          <a:xfrm>
            <a:off x="905949" y="2795539"/>
            <a:ext cx="2355411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Đồng bộ với Google Drive</a:t>
            </a:r>
            <a:endParaRPr lang="en-US" sz="2500" dirty="0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81AA66-DE0E-46CB-BB71-146068D5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4" y="3838575"/>
            <a:ext cx="2705100" cy="108585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3A0C88-EABD-4AF5-8ABD-2BB2572C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10" y="2793546"/>
            <a:ext cx="2524578" cy="371112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2D346E-20D9-4F9C-BE55-9A06856D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329" y="3520440"/>
            <a:ext cx="5673270" cy="19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7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1I.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Kiến thức học hỏi qua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7710"/>
            <a:ext cx="11029615" cy="4358660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sz="2500"/>
              <a:t>Kiến thức chuyên môn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/>
              <a:t>Tìm hiểu cách thiết kế UI đơn giản, dễ sử dụng cho một ứng dụng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/>
              <a:t>Kết hợp các component cơ bản: Activitities, Content Provider, …</a:t>
            </a:r>
            <a:endParaRPr lang="en-US" sz="2300" dirty="0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>
                <a:ea typeface="+mn-lt"/>
                <a:cs typeface="+mn-lt"/>
              </a:rPr>
              <a:t>Làm việc với API: </a:t>
            </a:r>
            <a:r>
              <a:rPr lang="en-US" sz="2300" b="1">
                <a:ea typeface="+mn-lt"/>
                <a:cs typeface="+mn-lt"/>
              </a:rPr>
              <a:t>Google Drive API v3</a:t>
            </a:r>
            <a:endParaRPr lang="en-US" sz="2300" b="1" dirty="0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/>
              <a:t>Xây dựng ứng dụng dựa trên </a:t>
            </a:r>
            <a:r>
              <a:rPr lang="en-US" sz="2300" b="1">
                <a:ea typeface="+mn-lt"/>
                <a:cs typeface="+mn-lt"/>
              </a:rPr>
              <a:t>SQLite3</a:t>
            </a:r>
            <a:endParaRPr lang="en-US" sz="2300" b="1" dirty="0">
              <a:ea typeface="+mn-lt"/>
              <a:cs typeface="+mn-lt"/>
            </a:endParaRP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/>
              <a:t>Hỗ trợ nhiều phiên bản Android</a:t>
            </a:r>
            <a:endParaRPr lang="en-US" sz="2300" dirty="0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300"/>
              <a:t>Hiệu năng ứng dụng</a:t>
            </a:r>
            <a:endParaRPr lang="en-US" sz="2300" dirty="0"/>
          </a:p>
          <a:p>
            <a:pPr marL="899795" lvl="2" indent="-269875">
              <a:buFont typeface="Arial" panose="05020102010507070707" pitchFamily="18" charset="2"/>
              <a:buChar char="•"/>
            </a:pPr>
            <a:r>
              <a:rPr lang="en-US" sz="2000"/>
              <a:t>Tránh Overdraw, tránh lồng nhiều cấp khi thiết kế layout</a:t>
            </a:r>
            <a:endParaRPr lang="en-US" sz="2000" dirty="0"/>
          </a:p>
          <a:p>
            <a:pPr marL="899795" lvl="2" indent="-269875">
              <a:buFont typeface="Arial" panose="05020102010507070707" pitchFamily="18" charset="2"/>
              <a:buChar char="•"/>
            </a:pPr>
            <a:r>
              <a:rPr lang="en-US" sz="2000"/>
              <a:t>Tránh các trường hợp gây leak memory</a:t>
            </a:r>
            <a:endParaRPr lang="en-US" sz="2000" dirty="0"/>
          </a:p>
          <a:p>
            <a:pPr marL="629920" lvl="1" indent="-305435">
              <a:buFont typeface="Courier New" panose="05020102010507070707" pitchFamily="18" charset="2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1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1I. Kiến thức học hỏi qua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7710"/>
            <a:ext cx="11029615" cy="4358660"/>
          </a:xfrm>
        </p:spPr>
        <p:txBody>
          <a:bodyPr/>
          <a:lstStyle/>
          <a:p>
            <a:pPr marL="305435" indent="-305435"/>
            <a:r>
              <a:rPr lang="en-US" sz="2500"/>
              <a:t>Kiến thức chung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500"/>
              <a:t>Cách lên ý tưởng, chức năng cho một sản phẩm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500"/>
              <a:t>Tự học, tìm kiếm tài liệu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500">
                <a:ea typeface="+mn-lt"/>
                <a:cs typeface="+mn-lt"/>
              </a:rPr>
              <a:t>Phân bố thời gian hợp lý</a:t>
            </a:r>
            <a:endParaRPr lang="en-US" sz="2500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2500">
                <a:ea typeface="+mn-lt"/>
                <a:cs typeface="+mn-lt"/>
              </a:rPr>
              <a:t>Kỹ năng giải quyết vấn đề</a:t>
            </a:r>
            <a:endParaRPr lang="en-US" sz="2500" dirty="0">
              <a:ea typeface="+mn-lt"/>
              <a:cs typeface="+mn-lt"/>
            </a:endParaRPr>
          </a:p>
          <a:p>
            <a:pPr marL="629920" lvl="1" indent="-305435">
              <a:buFont typeface="Courier New" panose="05020102010507070707" pitchFamily="18" charset="2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3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84A01C6-0108-4197-A644-53468A6BF619}"/>
              </a:ext>
            </a:extLst>
          </p:cNvPr>
          <p:cNvSpPr txBox="1"/>
          <p:nvPr/>
        </p:nvSpPr>
        <p:spPr>
          <a:xfrm>
            <a:off x="-701040" y="356165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600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ỨC NĂNG</a:t>
            </a:r>
            <a:endParaRPr lang="en-US" sz="28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74284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III. DEMO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DB12D4-4599-4FCE-94D0-E6B695F34A89}"/>
              </a:ext>
            </a:extLst>
          </p:cNvPr>
          <p:cNvGrpSpPr/>
          <p:nvPr/>
        </p:nvGrpSpPr>
        <p:grpSpPr>
          <a:xfrm>
            <a:off x="4414326" y="1936274"/>
            <a:ext cx="2519722" cy="5039413"/>
            <a:chOff x="3254829" y="2021115"/>
            <a:chExt cx="2519722" cy="5039413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994E551-4578-42D8-BEDA-F6B927A0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5796" y="2182444"/>
              <a:ext cx="2022102" cy="4271107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407677F-6F7C-4986-90CC-C2860E711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66" t="23843" r="12456"/>
            <a:stretch/>
          </p:blipFill>
          <p:spPr>
            <a:xfrm>
              <a:off x="3254829" y="2021115"/>
              <a:ext cx="2519722" cy="503941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/>
              <a:t>. 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500"/>
              <a:t>Splash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36B06-FFBC-4CB9-ABC1-E571571F86AE}"/>
              </a:ext>
            </a:extLst>
          </p:cNvPr>
          <p:cNvSpPr txBox="1"/>
          <p:nvPr/>
        </p:nvSpPr>
        <p:spPr>
          <a:xfrm>
            <a:off x="-944880" y="119708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600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ỨC NĂNG</a:t>
            </a:r>
            <a:endParaRPr lang="en-US" sz="2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56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1F3246-4973-4A4D-BF6A-CEA0A968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62" b="36592"/>
          <a:stretch/>
        </p:blipFill>
        <p:spPr>
          <a:xfrm>
            <a:off x="3699551" y="4316251"/>
            <a:ext cx="2022294" cy="45836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06A063-BF3F-46FA-8818-FF44C10F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51" y="2180496"/>
            <a:ext cx="2022294" cy="427151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4E551-4578-42D8-BEDA-F6B927A0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551" y="2182444"/>
            <a:ext cx="2045792" cy="4271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500"/>
              <a:t>Danh sách ghi chú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07677F-6F7C-4986-90CC-C2860E711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66" t="23843" r="12456"/>
          <a:stretch/>
        </p:blipFill>
        <p:spPr>
          <a:xfrm>
            <a:off x="3610429" y="2021115"/>
            <a:ext cx="2519722" cy="5039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E7C37-72F2-4DD1-85B2-E487A283AB8E}"/>
              </a:ext>
            </a:extLst>
          </p:cNvPr>
          <p:cNvSpPr txBox="1"/>
          <p:nvPr/>
        </p:nvSpPr>
        <p:spPr>
          <a:xfrm>
            <a:off x="5992829" y="307313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9F97A5-F780-4F55-95A7-F78DF021A682}"/>
              </a:ext>
            </a:extLst>
          </p:cNvPr>
          <p:cNvGrpSpPr/>
          <p:nvPr/>
        </p:nvGrpSpPr>
        <p:grpSpPr>
          <a:xfrm>
            <a:off x="6708792" y="2829196"/>
            <a:ext cx="3420833" cy="307777"/>
            <a:chOff x="6708792" y="2829196"/>
            <a:chExt cx="3420833" cy="307777"/>
          </a:xfrm>
        </p:grpSpPr>
        <p:sp>
          <p:nvSpPr>
            <p:cNvPr id="8" name="Freeform 427">
              <a:extLst>
                <a:ext uri="{FF2B5EF4-FFF2-40B4-BE49-F238E27FC236}">
                  <a16:creationId xmlns:a16="http://schemas.microsoft.com/office/drawing/2014/main" id="{C1D600D4-432A-42E1-9CD3-70ED67BD9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792" y="2893032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7250FE-2AE6-4075-899B-8B4611B394FB}"/>
                </a:ext>
              </a:extLst>
            </p:cNvPr>
            <p:cNvSpPr txBox="1"/>
            <p:nvPr/>
          </p:nvSpPr>
          <p:spPr>
            <a:xfrm>
              <a:off x="7143762" y="2829196"/>
              <a:ext cx="29858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>
                  <a:solidFill>
                    <a:schemeClr val="accent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Danh sách ghi chú rỗng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BA430E-1505-4D83-984F-B1A82949836D}"/>
              </a:ext>
            </a:extLst>
          </p:cNvPr>
          <p:cNvGrpSpPr/>
          <p:nvPr/>
        </p:nvGrpSpPr>
        <p:grpSpPr>
          <a:xfrm>
            <a:off x="6708792" y="3905389"/>
            <a:ext cx="3420833" cy="307777"/>
            <a:chOff x="6708792" y="2829196"/>
            <a:chExt cx="3420833" cy="307777"/>
          </a:xfrm>
        </p:grpSpPr>
        <p:sp>
          <p:nvSpPr>
            <p:cNvPr id="12" name="Freeform 427">
              <a:extLst>
                <a:ext uri="{FF2B5EF4-FFF2-40B4-BE49-F238E27FC236}">
                  <a16:creationId xmlns:a16="http://schemas.microsoft.com/office/drawing/2014/main" id="{C8A693FA-8F6F-4B48-A9A5-C65517958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792" y="2893032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629DCE-EE80-4D4C-9735-27472F9D286B}"/>
                </a:ext>
              </a:extLst>
            </p:cNvPr>
            <p:cNvSpPr txBox="1"/>
            <p:nvPr/>
          </p:nvSpPr>
          <p:spPr>
            <a:xfrm>
              <a:off x="7143762" y="2829196"/>
              <a:ext cx="29858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>
                  <a:solidFill>
                    <a:schemeClr val="accent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Danh sách các ghi chú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006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4E551-4578-42D8-BEDA-F6B927A0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62" b="36592"/>
          <a:stretch/>
        </p:blipFill>
        <p:spPr>
          <a:xfrm>
            <a:off x="4216570" y="3652015"/>
            <a:ext cx="4446194" cy="1007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53496"/>
            <a:ext cx="3350728" cy="848018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/>
              <a:t>Danh sách ghi chú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1305-6212-4D43-BA75-5AB83BE8F94F}"/>
              </a:ext>
            </a:extLst>
          </p:cNvPr>
          <p:cNvSpPr txBox="1">
            <a:spLocks/>
          </p:cNvSpPr>
          <p:nvPr/>
        </p:nvSpPr>
        <p:spPr>
          <a:xfrm>
            <a:off x="905949" y="2795539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Một thẻ ghi chú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2D7229-7FDB-4205-A73A-A8689DAF39FB}"/>
              </a:ext>
            </a:extLst>
          </p:cNvPr>
          <p:cNvSpPr txBox="1">
            <a:spLocks/>
          </p:cNvSpPr>
          <p:nvPr/>
        </p:nvSpPr>
        <p:spPr>
          <a:xfrm>
            <a:off x="4090242" y="2319352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Title</a:t>
            </a:r>
            <a:endParaRPr lang="en-US" sz="25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8645F5-1CB1-43DA-885E-E97D45F3B579}"/>
              </a:ext>
            </a:extLst>
          </p:cNvPr>
          <p:cNvSpPr txBox="1">
            <a:spLocks/>
          </p:cNvSpPr>
          <p:nvPr/>
        </p:nvSpPr>
        <p:spPr>
          <a:xfrm>
            <a:off x="1587866" y="3871538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Nội dung</a:t>
            </a:r>
            <a:endParaRPr lang="en-US" sz="25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6EEC9AA-2B83-4D42-8D65-68A9FB4075F9}"/>
              </a:ext>
            </a:extLst>
          </p:cNvPr>
          <p:cNvSpPr txBox="1">
            <a:spLocks/>
          </p:cNvSpPr>
          <p:nvPr/>
        </p:nvSpPr>
        <p:spPr>
          <a:xfrm>
            <a:off x="4643375" y="4918252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Thời gian cập nhật</a:t>
            </a:r>
            <a:endParaRPr lang="en-US" sz="25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C823892-A897-4138-AD19-3ADA135FF569}"/>
              </a:ext>
            </a:extLst>
          </p:cNvPr>
          <p:cNvSpPr txBox="1">
            <a:spLocks/>
          </p:cNvSpPr>
          <p:nvPr/>
        </p:nvSpPr>
        <p:spPr>
          <a:xfrm>
            <a:off x="9850555" y="3722933"/>
            <a:ext cx="1667902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/>
              <a:t>Thumbnail của file đính kèm</a:t>
            </a:r>
            <a:endParaRPr lang="en-US" sz="25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80C5424-0C1D-4012-AD89-8817C621C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59" t="52981" r="207" b="36755"/>
          <a:stretch/>
        </p:blipFill>
        <p:spPr>
          <a:xfrm>
            <a:off x="7631009" y="3677920"/>
            <a:ext cx="1006869" cy="9653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21D33A-75A2-481F-8462-1E6D0BE2F265}"/>
              </a:ext>
            </a:extLst>
          </p:cNvPr>
          <p:cNvGrpSpPr/>
          <p:nvPr/>
        </p:nvGrpSpPr>
        <p:grpSpPr>
          <a:xfrm>
            <a:off x="3075377" y="4205494"/>
            <a:ext cx="998783" cy="180106"/>
            <a:chOff x="3075377" y="4205494"/>
            <a:chExt cx="998783" cy="1801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6919C-77BA-4793-A5BF-73C07F65D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427">
              <a:extLst>
                <a:ext uri="{FF2B5EF4-FFF2-40B4-BE49-F238E27FC236}">
                  <a16:creationId xmlns:a16="http://schemas.microsoft.com/office/drawing/2014/main" id="{04B4236C-C425-4DB5-8FD7-C576E1E54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40ADF1-7492-4D99-AA55-17D342754124}"/>
                </a:ext>
              </a:extLst>
            </p:cNvPr>
            <p:cNvCxnSpPr>
              <a:cxnSpLocks/>
            </p:cNvCxnSpPr>
            <p:nvPr/>
          </p:nvCxnSpPr>
          <p:spPr>
            <a:xfrm>
              <a:off x="3261360" y="4297680"/>
              <a:ext cx="8128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62FCA-598E-45B6-AF3E-A63D6E81F6D3}"/>
              </a:ext>
            </a:extLst>
          </p:cNvPr>
          <p:cNvGrpSpPr/>
          <p:nvPr/>
        </p:nvGrpSpPr>
        <p:grpSpPr>
          <a:xfrm>
            <a:off x="5596608" y="4570951"/>
            <a:ext cx="180645" cy="635263"/>
            <a:chOff x="3075377" y="3750337"/>
            <a:chExt cx="180645" cy="63526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58E18A-73D7-4507-82DA-E9F5EBDC7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427">
              <a:extLst>
                <a:ext uri="{FF2B5EF4-FFF2-40B4-BE49-F238E27FC236}">
                  <a16:creationId xmlns:a16="http://schemas.microsoft.com/office/drawing/2014/main" id="{6CC08BC9-114C-4CFE-915D-D40A25D34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02535-CC59-4619-949E-5E54E7602553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3165913" y="3750337"/>
              <a:ext cx="0" cy="45515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F83DEB-7678-4593-99CD-C0199FD040A1}"/>
              </a:ext>
            </a:extLst>
          </p:cNvPr>
          <p:cNvGrpSpPr/>
          <p:nvPr/>
        </p:nvGrpSpPr>
        <p:grpSpPr>
          <a:xfrm>
            <a:off x="4324676" y="2923950"/>
            <a:ext cx="180645" cy="728065"/>
            <a:chOff x="3075377" y="4205494"/>
            <a:chExt cx="180645" cy="7280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21053D-D516-42AC-BCE4-D3ADE9C4C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27">
              <a:extLst>
                <a:ext uri="{FF2B5EF4-FFF2-40B4-BE49-F238E27FC236}">
                  <a16:creationId xmlns:a16="http://schemas.microsoft.com/office/drawing/2014/main" id="{1CB30A36-EB89-4BDD-8B6A-22CBF5ED0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C0982-2EFC-4754-83C3-7169B19871D7}"/>
                </a:ext>
              </a:extLst>
            </p:cNvPr>
            <p:cNvCxnSpPr>
              <a:cxnSpLocks/>
              <a:stCxn id="26" idx="5"/>
            </p:cNvCxnSpPr>
            <p:nvPr/>
          </p:nvCxnSpPr>
          <p:spPr>
            <a:xfrm>
              <a:off x="3165913" y="4369458"/>
              <a:ext cx="0" cy="5641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9FF09-A9E6-49EB-AB9B-2B838957157C}"/>
              </a:ext>
            </a:extLst>
          </p:cNvPr>
          <p:cNvGrpSpPr/>
          <p:nvPr/>
        </p:nvGrpSpPr>
        <p:grpSpPr>
          <a:xfrm>
            <a:off x="8768080" y="4100797"/>
            <a:ext cx="1035877" cy="180106"/>
            <a:chOff x="2220145" y="4205494"/>
            <a:chExt cx="1035877" cy="18010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BF49624-A63D-43DE-97A2-7FF7363F1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975" y="4251733"/>
              <a:ext cx="87450" cy="8762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427">
              <a:extLst>
                <a:ext uri="{FF2B5EF4-FFF2-40B4-BE49-F238E27FC236}">
                  <a16:creationId xmlns:a16="http://schemas.microsoft.com/office/drawing/2014/main" id="{9AB61E9F-9CD8-46FA-9DAE-9DE0EEB9D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377" y="4205494"/>
              <a:ext cx="180645" cy="18010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B89369-47D5-4131-B3DD-9CC39EF4FE9B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H="1">
              <a:off x="2220145" y="4295547"/>
              <a:ext cx="871460" cy="1539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337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4E551-4578-42D8-BEDA-F6B927A0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545" y="2182444"/>
            <a:ext cx="2024123" cy="4271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53496"/>
            <a:ext cx="2999587" cy="848018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/>
              <a:t>Danh sách ghi chú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1305-6212-4D43-BA75-5AB83BE8F94F}"/>
              </a:ext>
            </a:extLst>
          </p:cNvPr>
          <p:cNvSpPr txBox="1">
            <a:spLocks/>
          </p:cNvSpPr>
          <p:nvPr/>
        </p:nvSpPr>
        <p:spPr>
          <a:xfrm>
            <a:off x="905949" y="2795539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Sắp xếp thứ tự</a:t>
            </a:r>
            <a:endParaRPr lang="en-US" sz="25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07677F-6F7C-4986-90CC-C2860E71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3620589" y="2021115"/>
            <a:ext cx="2519722" cy="503941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DA4DC7-32BA-469D-9B0A-FB6E5D7B9B41}"/>
              </a:ext>
            </a:extLst>
          </p:cNvPr>
          <p:cNvSpPr txBox="1">
            <a:spLocks/>
          </p:cNvSpPr>
          <p:nvPr/>
        </p:nvSpPr>
        <p:spPr>
          <a:xfrm>
            <a:off x="6856804" y="2641324"/>
            <a:ext cx="3882315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Theo thời gian chỉnh sửa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D7D51-C73D-49E8-8FBB-1930DF6D0DDC}"/>
              </a:ext>
            </a:extLst>
          </p:cNvPr>
          <p:cNvSpPr txBox="1">
            <a:spLocks/>
          </p:cNvSpPr>
          <p:nvPr/>
        </p:nvSpPr>
        <p:spPr>
          <a:xfrm>
            <a:off x="6856804" y="4110894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Thứ tự tăng dần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3901EF-10D0-4697-9878-937DB6D03240}"/>
              </a:ext>
            </a:extLst>
          </p:cNvPr>
          <p:cNvSpPr txBox="1">
            <a:spLocks/>
          </p:cNvSpPr>
          <p:nvPr/>
        </p:nvSpPr>
        <p:spPr>
          <a:xfrm>
            <a:off x="6856804" y="3430537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Theo đề mục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EED9FC8-EDDF-442B-9076-0D965D30A79C}"/>
              </a:ext>
            </a:extLst>
          </p:cNvPr>
          <p:cNvSpPr txBox="1">
            <a:spLocks/>
          </p:cNvSpPr>
          <p:nvPr/>
        </p:nvSpPr>
        <p:spPr>
          <a:xfrm>
            <a:off x="6856805" y="4872895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Thứ tự giảm dần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7DC20A5-C8CD-4CB4-9F01-F5291D44E933}"/>
              </a:ext>
            </a:extLst>
          </p:cNvPr>
          <p:cNvSpPr/>
          <p:nvPr/>
        </p:nvSpPr>
        <p:spPr>
          <a:xfrm>
            <a:off x="6597723" y="2865763"/>
            <a:ext cx="264160" cy="1315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B67A779-AC9E-4F87-8680-3AE17D6811E4}"/>
              </a:ext>
            </a:extLst>
          </p:cNvPr>
          <p:cNvSpPr/>
          <p:nvPr/>
        </p:nvSpPr>
        <p:spPr>
          <a:xfrm>
            <a:off x="6595184" y="4285441"/>
            <a:ext cx="264160" cy="1315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84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4E551-4578-42D8-BEDA-F6B927A0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65" y="2182444"/>
            <a:ext cx="2024123" cy="427110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07677F-6F7C-4986-90CC-C2860E71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3691709" y="2021115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53496"/>
            <a:ext cx="3208488" cy="848018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/>
              <a:t>Danh sách ghi chú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1305-6212-4D43-BA75-5AB83BE8F94F}"/>
              </a:ext>
            </a:extLst>
          </p:cNvPr>
          <p:cNvSpPr txBox="1">
            <a:spLocks/>
          </p:cNvSpPr>
          <p:nvPr/>
        </p:nvSpPr>
        <p:spPr>
          <a:xfrm>
            <a:off x="905948" y="2795539"/>
            <a:ext cx="3097091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Tìm kiếm ghi chú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DA4DC7-32BA-469D-9B0A-FB6E5D7B9B41}"/>
              </a:ext>
            </a:extLst>
          </p:cNvPr>
          <p:cNvSpPr txBox="1">
            <a:spLocks/>
          </p:cNvSpPr>
          <p:nvPr/>
        </p:nvSpPr>
        <p:spPr>
          <a:xfrm>
            <a:off x="6856804" y="2710009"/>
            <a:ext cx="3872156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Theo thời gian chỉnh sửa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D7D51-C73D-49E8-8FBB-1930DF6D0DDC}"/>
              </a:ext>
            </a:extLst>
          </p:cNvPr>
          <p:cNvSpPr txBox="1">
            <a:spLocks/>
          </p:cNvSpPr>
          <p:nvPr/>
        </p:nvSpPr>
        <p:spPr>
          <a:xfrm>
            <a:off x="6856804" y="4110894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Theo nội dung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3901EF-10D0-4697-9878-937DB6D03240}"/>
              </a:ext>
            </a:extLst>
          </p:cNvPr>
          <p:cNvSpPr txBox="1">
            <a:spLocks/>
          </p:cNvSpPr>
          <p:nvPr/>
        </p:nvSpPr>
        <p:spPr>
          <a:xfrm>
            <a:off x="6856804" y="3430537"/>
            <a:ext cx="2674830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Theo đề mục</a:t>
            </a:r>
          </a:p>
        </p:txBody>
      </p:sp>
    </p:spTree>
    <p:extLst>
      <p:ext uri="{BB962C8B-B14F-4D97-AF65-F5344CB8AC3E}">
        <p14:creationId xmlns:p14="http://schemas.microsoft.com/office/powerpoint/2010/main" val="4081157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B40CB0-21C5-44DA-AB3D-01050BA1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24" y="2200587"/>
            <a:ext cx="2024122" cy="4271104"/>
          </a:xfrm>
          <a:prstGeom prst="rect">
            <a:avLst/>
          </a:prstGeom>
        </p:spPr>
      </p:pic>
      <p:pic>
        <p:nvPicPr>
          <p:cNvPr id="11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95751858-ADF0-4F68-8015-431F290ED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6914968" y="2039257"/>
            <a:ext cx="2519722" cy="503941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4E551-4578-42D8-BEDA-F6B927A0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25" y="2182444"/>
            <a:ext cx="2024122" cy="427110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07677F-6F7C-4986-90CC-C2860E71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4057469" y="2021115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53496"/>
            <a:ext cx="3476277" cy="848018"/>
          </a:xfrm>
        </p:spPr>
        <p:txBody>
          <a:bodyPr>
            <a:noAutofit/>
          </a:bodyPr>
          <a:lstStyle/>
          <a:p>
            <a:pPr marL="305435" indent="-305435"/>
            <a:r>
              <a:rPr lang="en-US" sz="2500"/>
              <a:t>Danh sách ghi chú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21305-6212-4D43-BA75-5AB83BE8F94F}"/>
              </a:ext>
            </a:extLst>
          </p:cNvPr>
          <p:cNvSpPr txBox="1">
            <a:spLocks/>
          </p:cNvSpPr>
          <p:nvPr/>
        </p:nvSpPr>
        <p:spPr>
          <a:xfrm>
            <a:off x="990857" y="2933895"/>
            <a:ext cx="3066611" cy="848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Vuốt để xóa (LR) </a:t>
            </a:r>
          </a:p>
          <a:p>
            <a:pPr marL="305435" indent="-305435">
              <a:buFont typeface="Courier New" panose="05020102010507070707" pitchFamily="18" charset="2"/>
              <a:buChar char="o"/>
            </a:pPr>
            <a:r>
              <a:rPr lang="en-US" sz="2500"/>
              <a:t>Undo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44197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B465C1-10C4-4518-9B97-885198FE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28" y="2182444"/>
            <a:ext cx="2023155" cy="4271106"/>
          </a:xfrm>
          <a:prstGeom prst="rect">
            <a:avLst/>
          </a:prstGeom>
        </p:spPr>
      </p:pic>
      <p:pic>
        <p:nvPicPr>
          <p:cNvPr id="7" name="Picture 4" descr="A picture containing monitor&#10;&#10;Description generated with very high confidence">
            <a:extLst>
              <a:ext uri="{FF2B5EF4-FFF2-40B4-BE49-F238E27FC236}">
                <a16:creationId xmlns:a16="http://schemas.microsoft.com/office/drawing/2014/main" id="{FC4F38EB-204B-45A6-8C5A-248E4EEE1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6" t="23843" r="12456"/>
          <a:stretch/>
        </p:blipFill>
        <p:spPr>
          <a:xfrm>
            <a:off x="3722189" y="2021115"/>
            <a:ext cx="2519722" cy="503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3E968-A152-4D2A-AAC2-D6BF223D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8836-5893-4AA2-A7AB-9E878847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500"/>
              <a:t>Chi tiết ghi chú</a:t>
            </a:r>
          </a:p>
        </p:txBody>
      </p:sp>
    </p:spTree>
    <p:extLst>
      <p:ext uri="{BB962C8B-B14F-4D97-AF65-F5344CB8AC3E}">
        <p14:creationId xmlns:p14="http://schemas.microsoft.com/office/powerpoint/2010/main" val="225206105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ED214C-B51A-4B75-8B08-0E0DBD230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51EF32-6551-47EB-8BA9-22EF81F3DDA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508</Words>
  <Application>Microsoft Office PowerPoint</Application>
  <PresentationFormat>Widescreen</PresentationFormat>
  <Paragraphs>114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Courier New</vt:lpstr>
      <vt:lpstr>Gill Sans MT</vt:lpstr>
      <vt:lpstr>Open Sans Semibold</vt:lpstr>
      <vt:lpstr>Roboto</vt:lpstr>
      <vt:lpstr>Times New Roman</vt:lpstr>
      <vt:lpstr>Wingdings 2</vt:lpstr>
      <vt:lpstr>Dividend</vt:lpstr>
      <vt:lpstr>QUICKNOTE ỨNG DỤNG GHI CHÚ</vt:lpstr>
      <vt:lpstr>MỤC LỤC</vt:lpstr>
      <vt:lpstr>1. 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1. chức năng</vt:lpstr>
      <vt:lpstr>1I. Kiến thức học hỏi qua project</vt:lpstr>
      <vt:lpstr>1I. Kiến thức học hỏi qua project</vt:lpstr>
      <vt:lpstr>III.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dividend design</dc:title>
  <dc:creator/>
  <cp:lastModifiedBy/>
  <cp:revision>563</cp:revision>
  <dcterms:created xsi:type="dcterms:W3CDTF">2019-05-14T19:26:29Z</dcterms:created>
  <dcterms:modified xsi:type="dcterms:W3CDTF">2019-08-20T17:19:19Z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